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18288000" cy="10287000"/>
  <p:notesSz cx="6858000" cy="9144000"/>
  <p:embeddedFontLst>
    <p:embeddedFont>
      <p:font typeface="Poppins Bold" panose="00000800000000000000"/>
      <p:bold r:id="rId16"/>
    </p:embeddedFon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Poppins" panose="00000500000000000000" charset="0"/>
      <p:regular r:id="rId21"/>
      <p:bold r:id="rId22"/>
      <p:italic r:id="rId23"/>
      <p:boldItalic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24"/>
      </p:cViewPr>
      <p:guideLst>
        <p:guide orient="horz" pos="2176"/>
        <p:guide pos="2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250190" y="6270582"/>
            <a:ext cx="4937762" cy="2173014"/>
            <a:chOff x="0" y="-24794"/>
            <a:chExt cx="1057225" cy="4464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11693" y="-24794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  AI in education</a:t>
            </a:r>
            <a:endParaRPr lang="en-US" sz="5795" b="1" spc="-173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7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 2-days National Level Hackathon on </a:t>
            </a:r>
            <a:endParaRPr lang="en-US" sz="547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-228600" y="5067300"/>
            <a:ext cx="7021195" cy="8439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595"/>
              </a:lnSpc>
              <a:spcBef>
                <a:spcPct val="0"/>
              </a:spcBef>
            </a:pPr>
            <a:r>
              <a:rPr lang="en-US" sz="3285" b="1" spc="328">
                <a:solidFill>
                  <a:srgbClr val="020D4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mod study buddy “MSB”</a:t>
            </a: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595"/>
              </a:lnSpc>
              <a:spcBef>
                <a:spcPct val="0"/>
              </a:spcBef>
            </a:pP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www.samadhan.sistec.ac.in/</a:t>
            </a:r>
            <a:endParaRPr lang="en-US" sz="21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609600" y="6769735"/>
            <a:ext cx="4065270" cy="4641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530860" y="7048500"/>
            <a:ext cx="4576445" cy="4127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Date of submission : 05/09/2025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533400" y="7505700"/>
            <a:ext cx="4434205" cy="3752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College name : Cist Bhopal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" name="TextBox 67"/>
          <p:cNvSpPr txBox="1"/>
          <p:nvPr/>
        </p:nvSpPr>
        <p:spPr>
          <a:xfrm>
            <a:off x="1600200" y="6438900"/>
            <a:ext cx="4079240" cy="447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altLang="en-GB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Filthy Sloth</a:t>
            </a:r>
            <a:endParaRPr lang="en-US" altLang="en-GB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Evaluation Metrics</a:t>
            </a:r>
            <a:endParaRPr lang="en-US" sz="619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631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Learning Outcomes – Improvement in student grades, test scores, and concept clarity.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Engagement – Active participation, time spent on platform, repeat usage.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Response Time – Speed of AI in answering queries and providing feedback.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Accuracy &amp; Reliability – Correctness of recommendations, grading, and predictions.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1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372019" y="4867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185059" y="2759416"/>
            <a:ext cx="9074241" cy="325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GB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in education is a rapidly growing field that transforms learning into a more personalized, efficient, and engaging experience.</a:t>
            </a:r>
            <a:endParaRPr lang="en-US" altLang="en-GB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GB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supports teachers and provides students with adaptive learning pathways.</a:t>
            </a:r>
            <a:endParaRPr lang="en-US" altLang="en-GB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185059" y="93036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AREA OVERVIEW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22470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0" b="1">
                <a:solidFill>
                  <a:srgbClr val="01157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OF AREA</a:t>
            </a:r>
            <a:endParaRPr lang="en-US" sz="2920" b="1">
              <a:solidFill>
                <a:srgbClr val="01157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185059" y="7306891"/>
            <a:ext cx="9074241" cy="162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GB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Education is the foundation of human development, and AI is bringing a revolution in this field.</a:t>
            </a:r>
            <a:endParaRPr lang="en-US" altLang="en-GB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Potential Challenges and Opportunities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3467100"/>
            <a:ext cx="11000740" cy="64312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Not all students have equal access to digital devices or AI-powered tools.Advanced AI solutions can be expensive for schools and institutions.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adapt lessons to individual student needs and pace.Chatbots and virtual tutors can provide 24/7 assistance.Helps track performance trends and prevent dropouts.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11506200" y="3848100"/>
            <a:ext cx="58293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Preliminary Solution Concept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287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chatbot or virtual tutor that provides personalized learning support, answers student queries instantly, and guides them with resources.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Suggests study material, practice questions, or video lectures based on a student’s performance and weak areas.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850890" y="5905500"/>
            <a:ext cx="6585585" cy="4189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Features and Functionalities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lessons based on student’s pace, style, and performance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chatbot/tutor to answer questions anytime.Instant grading, feedback, and progress tracking.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3" name="Picture 22" descr="01pt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676900"/>
            <a:ext cx="7028815" cy="3813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Target Users and Expected Use Cases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2857500"/>
            <a:ext cx="11225530" cy="5553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Get personalized learning, instant doubt solving, and performance tracking for jee students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Track child’s progress and receive AI-driven recommendations for Parents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Students interact with AI for 24/7 learning support.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Speech-to-text, translations, and adaptive content for special-needs learners.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Suggest potential use cases, showing how users might interact with the AI in typical scenarios.</a:t>
            </a:r>
            <a:endParaRPr 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4" name="Picture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1734800" y="3651885"/>
            <a:ext cx="6402705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Requirements and Privacy Considerations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34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 details, learning history, performance scores, and feedback.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Study material, questions, assignments, and multimedia resources.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Only authorized teachers/institutions can access data.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Inform users how their data is being used.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Highlight any data privacy or security measures to protect user information in the selected sector.</a:t>
            </a:r>
            <a:endParaRPr 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6591300"/>
            <a:ext cx="7067550" cy="3122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Technologies and Methods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59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 chatbots, virtual tutors, and language translation to interact naturally with students NLP”Natural Language Processing”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ML for analyze student performance, personalize learning paths, and recommend resources.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Speech Recognition &amp; Text-to-Speech Helps differently-abled learners, enables voice-based learning.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Mining &amp; Analysis Extracts insights from student records to improve teaching methods and outcomes.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Implementation Approach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2552700"/>
            <a:ext cx="9785350" cy="68884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1 – Requirement Analysis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Identify needs of students, teachers, and institutions; define scope.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2 – Data Collection &amp; Preparation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Gather student records, learning </a:t>
            </a:r>
            <a:r>
              <a:rPr lang="en-US" altLang="en-GB" sz="3200" dirty="0">
                <a:solidFill>
                  <a:schemeClr val="bg1"/>
                </a:solidFill>
                <a:uFillTx/>
                <a:latin typeface="Poppins" panose="00000500000000000000" charset="0"/>
                <a:ea typeface="Poppins" panose="00000500000000000000"/>
                <a:cs typeface="Poppins" panose="00000500000000000000"/>
                <a:sym typeface="Poppins" panose="00000500000000000000"/>
              </a:rPr>
              <a:t>content</a:t>
            </a: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and anonymize sensitive data.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3 – Model Development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GB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Build AI models using NLP, ML, and predictive analytics for personalized learning and assessments.</a:t>
            </a: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GB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10668000" y="2705100"/>
            <a:ext cx="8090535" cy="6968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GB" sz="3200">
                <a:solidFill>
                  <a:schemeClr val="bg1"/>
                </a:solidFill>
              </a:rPr>
              <a:t>Phase 4 – Prototype &amp; Testing</a:t>
            </a:r>
            <a:endParaRPr lang="en-US" altLang="en-GB" sz="3200">
              <a:solidFill>
                <a:schemeClr val="bg1"/>
              </a:solidFill>
            </a:endParaRPr>
          </a:p>
          <a:p>
            <a:r>
              <a:rPr lang="en-US" altLang="en-GB" sz="3200">
                <a:solidFill>
                  <a:schemeClr val="bg1"/>
                </a:solidFill>
              </a:rPr>
              <a:t>Develop a working prototype, test with small user groups (students/teachers).</a:t>
            </a:r>
            <a:endParaRPr lang="en-US" altLang="en-GB" sz="3200">
              <a:solidFill>
                <a:schemeClr val="bg1"/>
              </a:solidFill>
            </a:endParaRPr>
          </a:p>
          <a:p>
            <a:endParaRPr lang="en-US" altLang="en-GB" sz="32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GB" sz="3200">
                <a:solidFill>
                  <a:schemeClr val="bg1"/>
                </a:solidFill>
              </a:rPr>
              <a:t>Phase 5 – DeploymentDeploy on</a:t>
            </a:r>
            <a:endParaRPr lang="en-US" altLang="en-GB" sz="32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GB" sz="3200">
                <a:solidFill>
                  <a:schemeClr val="bg1"/>
                </a:solidFill>
              </a:rPr>
              <a:t>web platforms with secure cloud infrastructur</a:t>
            </a:r>
            <a:r>
              <a:rPr lang="en-US" altLang="en-GB" sz="3200">
                <a:solidFill>
                  <a:schemeClr val="bg1"/>
                </a:solidFill>
                <a:uFillTx/>
              </a:rPr>
              <a:t>e</a:t>
            </a:r>
            <a:r>
              <a:rPr lang="en-US" altLang="en-GB" sz="3200">
                <a:solidFill>
                  <a:schemeClr val="bg1"/>
                </a:solidFill>
              </a:rPr>
              <a:t>.</a:t>
            </a:r>
            <a:endParaRPr lang="en-US" altLang="en-GB" sz="3200">
              <a:solidFill>
                <a:schemeClr val="bg1"/>
              </a:solidFill>
            </a:endParaRPr>
          </a:p>
          <a:p>
            <a:pPr algn="ctr"/>
            <a:endParaRPr lang="en-US" altLang="en-GB" sz="32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GB" sz="3200">
                <a:solidFill>
                  <a:schemeClr val="bg1"/>
                </a:solidFill>
              </a:rPr>
              <a:t>Phase 6 – Feedback &amp; Improvement</a:t>
            </a:r>
            <a:endParaRPr lang="en-US" altLang="en-GB" sz="3200">
              <a:solidFill>
                <a:schemeClr val="bg1"/>
              </a:solidFill>
            </a:endParaRPr>
          </a:p>
          <a:p>
            <a:r>
              <a:rPr lang="en-US" altLang="en-GB" sz="3200">
                <a:solidFill>
                  <a:schemeClr val="bg1"/>
                </a:solidFill>
              </a:rPr>
              <a:t>     Collect feedback, monitor system      performance, and improve continuously.</a:t>
            </a:r>
            <a:endParaRPr lang="en-US" altLang="en-GB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3539</Words>
  <Application>WPS Presentation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Poppins Bold</vt:lpstr>
      <vt:lpstr>Poppins</vt:lpstr>
      <vt:lpstr>Arial</vt:lpstr>
      <vt:lpstr>Poppins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/>
  <cp:lastModifiedBy>Sir</cp:lastModifiedBy>
  <cp:revision>34</cp:revision>
  <dcterms:created xsi:type="dcterms:W3CDTF">2006-08-16T00:00:00Z</dcterms:created>
  <dcterms:modified xsi:type="dcterms:W3CDTF">2025-09-05T17:57:05Z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544B3E0C1FB349C5A189584E4F46C59F_12</vt:lpwstr>
  </property>
  <property fmtid="{D5CDD505-2E9C-101B-9397-08002B2CF9AE}" pid="3" name="KSOProductBuildVer">
    <vt:lpwstr>2057-12.2.0.21936</vt:lpwstr>
  </property>
</Properties>
</file>